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3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mp>
</file>

<file path=ppt/media/image11.tmp>
</file>

<file path=ppt/media/image2.jpeg>
</file>

<file path=ppt/media/image3.png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95740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680603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01714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171994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545974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670020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80600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089418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820561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2646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285372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7991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2692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86132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517310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92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259376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01CE4E4-7684-4BAF-B56F-99489F9C22D3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454DB9B-1F20-4C8A-A3B9-A2CD57F13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2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  <p:sldLayoutId id="2147484472" r:id="rId12"/>
    <p:sldLayoutId id="2147484473" r:id="rId13"/>
    <p:sldLayoutId id="2147484474" r:id="rId14"/>
    <p:sldLayoutId id="2147484475" r:id="rId15"/>
    <p:sldLayoutId id="2147484476" r:id="rId16"/>
    <p:sldLayoutId id="2147484477" r:id="rId17"/>
  </p:sldLayoutIdLst>
  <p:transition spd="slow">
    <p:wipe/>
  </p:transition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F1D99-7C23-4BA4-BFEF-626BFCF771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8400" y="2607733"/>
            <a:ext cx="9064623" cy="1388534"/>
          </a:xfrm>
        </p:spPr>
        <p:txBody>
          <a:bodyPr>
            <a:normAutofit fontScale="90000"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Online Movie Ticket Booking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1D4B04-84ED-4E77-BB4B-CCF24594CE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21830" y="4288655"/>
            <a:ext cx="2942118" cy="2073229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Submitted by:- 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Lakhveer Singh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16102038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ECE-3</a:t>
            </a:r>
            <a:r>
              <a:rPr lang="en-US" b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rd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Year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17A35E-42D8-4D58-B24C-47CBB7E9B9CC}"/>
              </a:ext>
            </a:extLst>
          </p:cNvPr>
          <p:cNvSpPr txBox="1"/>
          <p:nvPr/>
        </p:nvSpPr>
        <p:spPr>
          <a:xfrm>
            <a:off x="2040836" y="357809"/>
            <a:ext cx="97138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Dr. B.R. Ambedkar National Institute of Technology Jalandhar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198104-2E49-457A-BE42-6791B1F5D40B}"/>
              </a:ext>
            </a:extLst>
          </p:cNvPr>
          <p:cNvSpPr txBox="1"/>
          <p:nvPr/>
        </p:nvSpPr>
        <p:spPr>
          <a:xfrm>
            <a:off x="5642045" y="2315345"/>
            <a:ext cx="1901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</a:t>
            </a:r>
            <a:endParaRPr lang="en-US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 descr="https://lh6.googleusercontent.com/B9OC_vYMSscGK1ORvCKCNVpuyb6WFdqVTRAOYHVdpjLElaup8JNYP5eGPdLsAcdKFBQBbiYA21iQ5WCPgfqa27WAd8jkSvV03ISUb9aKT1l3BPLXSkcrg7X2H3izcR5UifhB8DSdtG3GUxM3jA">
            <a:extLst>
              <a:ext uri="{FF2B5EF4-FFF2-40B4-BE49-F238E27FC236}">
                <a16:creationId xmlns:a16="http://schemas.microsoft.com/office/drawing/2014/main" id="{29437448-06E4-42C2-AB12-ED180194874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1851" y="833111"/>
            <a:ext cx="1362075" cy="13360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45108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CB054-8766-4071-B626-8DD362C95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579" y="891210"/>
            <a:ext cx="10018713" cy="1295400"/>
          </a:xfrm>
        </p:spPr>
        <p:txBody>
          <a:bodyPr/>
          <a:lstStyle/>
          <a:p>
            <a:pPr marL="514350" indent="-514350">
              <a:buFont typeface="+mj-lt"/>
              <a:buAutoNum type="arabicPeriod" startAt="6"/>
            </a:pPr>
            <a:r>
              <a:rPr lang="en-US" dirty="0"/>
              <a:t>Debit/Credit card payment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User can make his/her payment via Debit/Credit card using this method as shown.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5C199C6-A316-49AB-9D4E-EB5168457C39}"/>
              </a:ext>
            </a:extLst>
          </p:cNvPr>
          <p:cNvSpPr txBox="1">
            <a:spLocks/>
          </p:cNvSpPr>
          <p:nvPr/>
        </p:nvSpPr>
        <p:spPr>
          <a:xfrm>
            <a:off x="1484309" y="0"/>
            <a:ext cx="10018713" cy="89120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Project (Web Pages created)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21DE00-1C3D-45BC-9ED1-72635F6EFAB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857" y="2107098"/>
            <a:ext cx="9697705" cy="429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03211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CBC3B-2264-4CA4-8CC5-E45AC00B3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891209"/>
            <a:ext cx="10018713" cy="1123123"/>
          </a:xfrm>
        </p:spPr>
        <p:txBody>
          <a:bodyPr/>
          <a:lstStyle/>
          <a:p>
            <a:pPr marL="457200" indent="-457200">
              <a:buFont typeface="+mj-lt"/>
              <a:buAutoNum type="arabicPeriod" startAt="7"/>
            </a:pPr>
            <a:r>
              <a:rPr lang="en-US" dirty="0"/>
              <a:t>Payment using Paytm</a:t>
            </a:r>
          </a:p>
          <a:p>
            <a:pPr marL="457200" indent="-457200">
              <a:buFont typeface="+mj-lt"/>
              <a:buAutoNum type="arabicPeriod" startAt="7"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B0516AC-06B2-46E2-8A3A-0EBB1DF7C11E}"/>
              </a:ext>
            </a:extLst>
          </p:cNvPr>
          <p:cNvSpPr txBox="1">
            <a:spLocks/>
          </p:cNvSpPr>
          <p:nvPr/>
        </p:nvSpPr>
        <p:spPr>
          <a:xfrm>
            <a:off x="1484309" y="0"/>
            <a:ext cx="10018713" cy="89120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Project (Web Pages created)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4C8DC-0777-4201-9FE4-85AF35BC145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9465" y="1585291"/>
            <a:ext cx="9545613" cy="451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363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06ED4-EF8B-4B22-BD7B-BC86A164D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877957"/>
          </a:xfrm>
        </p:spPr>
        <p:txBody>
          <a:bodyPr/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Project (Web Pages created)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0911F-707F-4D60-B57E-AD8F4D5D4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877958"/>
            <a:ext cx="10018713" cy="1374912"/>
          </a:xfrm>
        </p:spPr>
        <p:txBody>
          <a:bodyPr/>
          <a:lstStyle/>
          <a:p>
            <a:pPr marL="457200" indent="-457200">
              <a:buFont typeface="+mj-lt"/>
              <a:buAutoNum type="arabicPeriod" startAt="8"/>
            </a:pPr>
            <a:r>
              <a:rPr lang="en-US" dirty="0"/>
              <a:t>Final Info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Finally, all the information regarding the booking is shown to the user.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5451D-07A8-430D-A185-B0FAB92E955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840" y="2252870"/>
            <a:ext cx="8769851" cy="413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87296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D5EF3-05CC-4D74-B11A-2875FEC3B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1891747"/>
            <a:ext cx="10018713" cy="1752599"/>
          </a:xfrm>
        </p:spPr>
        <p:txBody>
          <a:bodyPr>
            <a:normAutofit/>
          </a:bodyPr>
          <a:lstStyle/>
          <a:p>
            <a:r>
              <a:rPr lang="en-US" sz="7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6265577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3F05-A5B1-4452-AE16-C28F575FC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7252" y="119270"/>
            <a:ext cx="9965772" cy="1656521"/>
          </a:xfrm>
        </p:spPr>
        <p:txBody>
          <a:bodyPr/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the Organization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94CC9A-5AA1-4CCA-B549-CD0C8CBF95B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754" y="1341964"/>
            <a:ext cx="2667622" cy="993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D73707-7682-406A-8B17-E3F0D34DAD56}"/>
              </a:ext>
            </a:extLst>
          </p:cNvPr>
          <p:cNvSpPr txBox="1"/>
          <p:nvPr/>
        </p:nvSpPr>
        <p:spPr>
          <a:xfrm>
            <a:off x="2531165" y="2556013"/>
            <a:ext cx="6930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National Institute of Electronics &amp; Information Technology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0147D6-6C43-4A0B-983C-20B5E9FA598F}"/>
              </a:ext>
            </a:extLst>
          </p:cNvPr>
          <p:cNvSpPr txBox="1"/>
          <p:nvPr/>
        </p:nvSpPr>
        <p:spPr>
          <a:xfrm>
            <a:off x="1815548" y="3233529"/>
            <a:ext cx="7832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Course studied: </a:t>
            </a:r>
            <a:r>
              <a:rPr lang="en-US" sz="2800" b="1" dirty="0"/>
              <a:t>SQL Server</a:t>
            </a:r>
            <a:endParaRPr lang="en-US" sz="2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C818FF-A556-4622-9E49-DB026F40C3D5}"/>
              </a:ext>
            </a:extLst>
          </p:cNvPr>
          <p:cNvSpPr txBox="1"/>
          <p:nvPr/>
        </p:nvSpPr>
        <p:spPr>
          <a:xfrm>
            <a:off x="1815548" y="4047406"/>
            <a:ext cx="9687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Training Co-Ordinator: Mrs. Anita </a:t>
            </a:r>
            <a:r>
              <a:rPr lang="en-US" sz="2400" b="1" dirty="0" err="1"/>
              <a:t>Budhiraja</a:t>
            </a:r>
            <a:r>
              <a:rPr lang="en-US" sz="2400" b="1" dirty="0"/>
              <a:t> (Joint Director at NIELIT)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F0C841-E5B6-443A-8CA5-F64B6338A29F}"/>
              </a:ext>
            </a:extLst>
          </p:cNvPr>
          <p:cNvSpPr txBox="1"/>
          <p:nvPr/>
        </p:nvSpPr>
        <p:spPr>
          <a:xfrm>
            <a:off x="1815549" y="4799729"/>
            <a:ext cx="4108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Course Duration: 6 weeks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6CF5D-73D6-47B8-9DF5-B3C3842FF5EA}"/>
              </a:ext>
            </a:extLst>
          </p:cNvPr>
          <p:cNvSpPr txBox="1"/>
          <p:nvPr/>
        </p:nvSpPr>
        <p:spPr>
          <a:xfrm>
            <a:off x="1815548" y="5552052"/>
            <a:ext cx="71826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Additional course studied: MS Visual Studio 2015</a:t>
            </a:r>
          </a:p>
        </p:txBody>
      </p:sp>
    </p:spTree>
    <p:extLst>
      <p:ext uri="{BB962C8B-B14F-4D97-AF65-F5344CB8AC3E}">
        <p14:creationId xmlns:p14="http://schemas.microsoft.com/office/powerpoint/2010/main" val="1324005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70170-FDFB-4287-8DDB-09CB8D8DB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8783"/>
            <a:ext cx="10018713" cy="1272208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6F3D8-180E-4C58-82D7-09E42FFF3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63757"/>
            <a:ext cx="10018713" cy="4757530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200000"/>
              </a:lnSpc>
            </a:pPr>
            <a:r>
              <a:rPr lang="en-US" sz="5000" dirty="0"/>
              <a:t>An online platform (24x7) to book movie tickets. </a:t>
            </a:r>
          </a:p>
          <a:p>
            <a:pPr>
              <a:lnSpc>
                <a:spcPct val="200000"/>
              </a:lnSpc>
            </a:pPr>
            <a:r>
              <a:rPr lang="en-US" sz="5000" dirty="0"/>
              <a:t>More convenient way to book movie tickets.</a:t>
            </a:r>
          </a:p>
          <a:p>
            <a:pPr>
              <a:lnSpc>
                <a:spcPct val="200000"/>
              </a:lnSpc>
            </a:pPr>
            <a:r>
              <a:rPr lang="en-US" sz="5000" dirty="0"/>
              <a:t>Promote films on Internet.</a:t>
            </a:r>
          </a:p>
          <a:p>
            <a:pPr>
              <a:lnSpc>
                <a:spcPct val="200000"/>
              </a:lnSpc>
            </a:pPr>
            <a:r>
              <a:rPr lang="en-US" sz="5000" dirty="0"/>
              <a:t>More economic way.</a:t>
            </a:r>
          </a:p>
          <a:p>
            <a:pPr>
              <a:lnSpc>
                <a:spcPct val="200000"/>
              </a:lnSpc>
            </a:pPr>
            <a:r>
              <a:rPr lang="en-US" sz="5000" dirty="0"/>
              <a:t>Provides different payment methods.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600550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2CE68-0E70-420C-844F-8BD171848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19271"/>
            <a:ext cx="10018713" cy="1881808"/>
          </a:xfrm>
        </p:spPr>
        <p:txBody>
          <a:bodyPr/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BB3E9-C675-4B82-947F-492C966BA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364974"/>
            <a:ext cx="10018713" cy="4515679"/>
          </a:xfrm>
        </p:spPr>
        <p:txBody>
          <a:bodyPr>
            <a:normAutofit/>
          </a:bodyPr>
          <a:lstStyle/>
          <a:p>
            <a:r>
              <a:rPr lang="en-US" sz="2800" dirty="0"/>
              <a:t>Microsoft SQL Server Management Studio 2012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Used to create, manage and apply queries the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Back-end for the project</a:t>
            </a:r>
          </a:p>
          <a:p>
            <a:endParaRPr lang="en-US" sz="2800" dirty="0"/>
          </a:p>
          <a:p>
            <a:r>
              <a:rPr lang="en-US" sz="2800" dirty="0"/>
              <a:t>Microsoft Visual Studio 2015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To design a GUI (website) for the user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Language used to program website: </a:t>
            </a:r>
            <a:r>
              <a:rPr lang="en-US" sz="2400" dirty="0" err="1"/>
              <a:t>Vb</a:t>
            </a:r>
            <a:r>
              <a:rPr lang="en-US" sz="2400" dirty="0"/>
              <a:t> (Visual Basic)</a:t>
            </a:r>
          </a:p>
        </p:txBody>
      </p:sp>
    </p:spTree>
    <p:extLst>
      <p:ext uri="{BB962C8B-B14F-4D97-AF65-F5344CB8AC3E}">
        <p14:creationId xmlns:p14="http://schemas.microsoft.com/office/powerpoint/2010/main" val="18957092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D3725-C3A4-46BB-B0B8-1E9B741BB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285461"/>
          </a:xfrm>
        </p:spPr>
        <p:txBody>
          <a:bodyPr/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Project (Web Pages created)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0EDC4-A9DA-40D8-9144-1467F197F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7074" y="881268"/>
            <a:ext cx="10018713" cy="2711725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Login Page</a:t>
            </a:r>
          </a:p>
          <a:p>
            <a:pPr lvl="1"/>
            <a:r>
              <a:rPr lang="en-US" dirty="0"/>
              <a:t>After signing up, user is provided a user ID and a password to login.</a:t>
            </a:r>
          </a:p>
          <a:p>
            <a:pPr lvl="1"/>
            <a:r>
              <a:rPr lang="en-US" dirty="0"/>
              <a:t>Provides a secure path to user.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A9EDE3-9D86-484D-A817-1FEDF8A48CD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355" y="2633867"/>
            <a:ext cx="8404571" cy="389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6715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E2EA4-BFFC-45A7-9AF3-3790E7A6A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"/>
            <a:ext cx="10018713" cy="1056862"/>
          </a:xfrm>
        </p:spPr>
        <p:txBody>
          <a:bodyPr/>
          <a:lstStyle/>
          <a:p>
            <a:pPr marL="742950" indent="-74295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Project (Web Pages created)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7B35B-075B-4C38-8994-211505679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056862"/>
            <a:ext cx="10018713" cy="1351722"/>
          </a:xfrm>
        </p:spPr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en-US" dirty="0"/>
              <a:t>Movie selection</a:t>
            </a:r>
          </a:p>
          <a:p>
            <a:pPr lvl="1"/>
            <a:r>
              <a:rPr lang="en-US" dirty="0"/>
              <a:t>In this, user selects his location and the movie he/she wants to watch.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B7B23-8738-4B4C-891D-60E928ACF59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207" y="2146852"/>
            <a:ext cx="8279586" cy="418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8964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9EAAD-13FD-4CCF-8667-A1ACF7683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1"/>
            <a:ext cx="10018713" cy="1139686"/>
          </a:xfrm>
        </p:spPr>
        <p:txBody>
          <a:bodyPr/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Project (Web Pages created)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FF638-9592-4E23-94B0-E85A5072A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1139686"/>
            <a:ext cx="10018713" cy="1497496"/>
          </a:xfrm>
        </p:spPr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n-US" dirty="0"/>
              <a:t>Theatre selection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Then, theatre &amp; timings are selected.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E599E7-5FF5-40EA-BAAB-33EFDFDBDC2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091" y="2333612"/>
            <a:ext cx="8756600" cy="401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6284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9A1DC-8A44-4A31-A4D8-72DEEC22C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205947"/>
          </a:xfrm>
        </p:spPr>
        <p:txBody>
          <a:bodyPr/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Project (Web Pages created)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0D71E-0E0B-49E4-8662-B62B3738BA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010479"/>
            <a:ext cx="10018713" cy="1205948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n-US" dirty="0"/>
              <a:t>Seat Class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Then, user selects type of seat he/she wants.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BABC31-7552-40B1-9F82-C17780D4188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579" y="2216426"/>
            <a:ext cx="8239829" cy="409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2552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76E55-2376-4D96-88E3-91891199A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891209"/>
          </a:xfrm>
        </p:spPr>
        <p:txBody>
          <a:bodyPr/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Project (Web Pages created)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7E00A-3167-4BF6-98F5-1968A0DA0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891209"/>
            <a:ext cx="10018713" cy="1123121"/>
          </a:xfrm>
        </p:spPr>
        <p:txBody>
          <a:bodyPr/>
          <a:lstStyle/>
          <a:p>
            <a:pPr marL="457200" indent="-457200">
              <a:buFont typeface="+mj-lt"/>
              <a:buAutoNum type="arabicPeriod" startAt="5"/>
            </a:pPr>
            <a:r>
              <a:rPr lang="en-US" dirty="0"/>
              <a:t>Mode of payment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Here, user selects the mode of payment like </a:t>
            </a:r>
            <a:r>
              <a:rPr lang="en-US" dirty="0" err="1"/>
              <a:t>paytm</a:t>
            </a:r>
            <a:r>
              <a:rPr lang="en-US" dirty="0"/>
              <a:t>, debit/credit card etc.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2E6F1-F62B-4A4F-89F1-59A2EF83816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324" y="1981201"/>
            <a:ext cx="8862682" cy="434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52809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149</TotalTime>
  <Words>330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Corbel</vt:lpstr>
      <vt:lpstr>Courier New</vt:lpstr>
      <vt:lpstr>Wingdings</vt:lpstr>
      <vt:lpstr>Parallax</vt:lpstr>
      <vt:lpstr>Online Movie Ticket Booking</vt:lpstr>
      <vt:lpstr>About the Organization</vt:lpstr>
      <vt:lpstr>Main Goals</vt:lpstr>
      <vt:lpstr>Software used</vt:lpstr>
      <vt:lpstr>About Project (Web Pages created)</vt:lpstr>
      <vt:lpstr>About Project (Web Pages created)</vt:lpstr>
      <vt:lpstr>About Project (Web Pages created)</vt:lpstr>
      <vt:lpstr>About Project (Web Pages created)</vt:lpstr>
      <vt:lpstr>About Project (Web Pages created)</vt:lpstr>
      <vt:lpstr>PowerPoint Presentation</vt:lpstr>
      <vt:lpstr>PowerPoint Presentation</vt:lpstr>
      <vt:lpstr>About Project (Web Pages created)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Lakhveer Chahal</dc:creator>
  <cp:lastModifiedBy>Lakhveer Chahal</cp:lastModifiedBy>
  <cp:revision>26</cp:revision>
  <dcterms:created xsi:type="dcterms:W3CDTF">2018-11-13T13:16:53Z</dcterms:created>
  <dcterms:modified xsi:type="dcterms:W3CDTF">2018-11-14T07:31:02Z</dcterms:modified>
</cp:coreProperties>
</file>

<file path=docProps/thumbnail.jpeg>
</file>